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1476" y="2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A0EB0D-BD45-4531-E742-576AA61332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F3A9C96-413F-238C-3457-1E74199EF1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1C0E797-7D7B-0088-CADF-A47A7880A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141A15A-6D59-2BF3-7178-F751F6C61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C8BF40-1F6F-FF2C-1A73-01A9639BF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744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FC845C-4805-F3F0-C204-ABE04D77A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EC4B68E-5CFF-F818-7239-6C13656CA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FDEC81-4A2F-1EDA-4458-7B6C061FC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0C417-D5AA-5269-6DD9-B88B700D7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9932B90-6A50-C0E5-609D-CF3695F97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1621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460055D-3ED8-669F-5EE2-CED07CC25B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58B69B3F-099C-9A87-95F2-EB30C6B0A0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468EAD6-7BDF-D2A8-8BFA-871B7FC9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A0078B2-22B5-F43B-63AC-27AD967CF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F144BAE-D384-B44B-98A8-463BE6CC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4471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AF857F3-CCCF-1B41-3DBC-AF04EAA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A69911-7CF6-AFF2-C511-3F0790E0C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C16F399-4113-439F-DE19-BFC1C99A4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6265584-711B-697F-46FB-28660B7F9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734B1C2-F90A-B968-09DA-A5234171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3902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6DF0BD8-8839-A302-300F-501489F95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49E5913-01E3-E5AE-3A8F-74CA2140DA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9275EC2-0137-DBEE-02D5-543390EE7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603321-1C66-F732-02C1-A5BBEBD16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DC5802-7FA9-97CC-B91F-17F6B713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540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B970FD-005D-161F-29D5-6D2D72271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15E249-22BD-ECDD-442D-4CC7EDA2C5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864F48-76F7-80EC-751F-E3D13C804D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2DAFA40-3621-C238-564A-BDE51A007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1CD27BA-7CC2-7EFD-A685-7708AA47D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24FC2DE-4A24-861E-A25A-0B67AFEEE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280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AB2DB4-6C1E-21A3-2FAF-A95073231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0B5E9C9-FB1B-6158-F538-F02F465E4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F5EAF26-7335-D6DC-22DE-500CB06A68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426E489-F97C-1368-52FD-C016BDE77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9E81C0AC-E09D-7B3B-78F8-7BB1E5A6B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B685FF2-3D54-7129-5AA3-E9EE71355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B79E1C6-12EB-A540-4080-E080BE025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3844C788-A809-BF84-E162-334D45E3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896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64F020-43CF-CFD6-0735-BDB851326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466B4E-1F4E-95B6-DF79-9BA308571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B912F9B-BF79-EB39-7C37-433685814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E126D26-A909-E7FA-AE6D-0577D8D39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20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8213BBD-A4DD-B843-7881-DE5422FE7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38AD938A-A320-0154-A4CB-0F6F0D213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24398DF-0CBC-F89C-0B93-FC18AB987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4422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32FE46E-3D65-4A64-7D94-C5594CCA9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932624-F2DC-D3BE-BD9D-E209325D3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27D69AA-701F-59E8-2401-6F359B23F3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FFADC580-7B48-C342-2DD0-03C48A56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E32FA3F-1393-41F6-FBFD-89F6721A7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D141F72-0C08-7EAB-D147-2E347A4B4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992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4C7A1E2-84A2-39EF-5C11-B7B979139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85FDFB76-7AED-D517-DA44-A8E909AE3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3B2127D-C2E3-9221-98FE-B4A6FF65F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9956CF9-94CE-E0B2-B1A5-6E23503C9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B12B929-6246-0223-F1DB-0D1339BDC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9FD3A93-C365-E9C1-0635-B35517D14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988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89199A2D-FB0A-C02D-4374-1695D23FE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2C3B58-7002-DAA6-9DD7-A6C809A5A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C74F8EB-7BDF-E36A-3FFB-4B8F859DEB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F2504B-DCD4-4701-8373-6B13E6BC0298}" type="datetimeFigureOut">
              <a:rPr lang="sv-SE" smtClean="0"/>
              <a:t>2026-03-30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2849781-36A7-3C31-1668-27B2924D27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6218BAC-CA12-4FCF-E66A-BF8107279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D38C3C-D5A7-47A1-A601-AFBFD8B57E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17668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CA6A62D-58D9-8AEB-1AB1-FCC25FB31F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8222167" cy="404531"/>
          </a:xfrm>
        </p:spPr>
        <p:txBody>
          <a:bodyPr>
            <a:normAutofit fontScale="90000"/>
          </a:bodyPr>
          <a:lstStyle/>
          <a:p>
            <a:r>
              <a:rPr lang="sv-SE" dirty="0"/>
              <a:t>Färdbeskrivning Klas Berg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C5470739-DA5A-755D-416E-3DD953EAC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645" y="1772654"/>
            <a:ext cx="9206904" cy="4884453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65BD7519-BC88-DCBC-51F8-0037A4FF4BF1}"/>
              </a:ext>
            </a:extLst>
          </p:cNvPr>
          <p:cNvSpPr txBox="1"/>
          <p:nvPr/>
        </p:nvSpPr>
        <p:spPr>
          <a:xfrm>
            <a:off x="1269366" y="5670290"/>
            <a:ext cx="1528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Snäckbacken</a:t>
            </a:r>
          </a:p>
        </p:txBody>
      </p:sp>
      <p:sp>
        <p:nvSpPr>
          <p:cNvPr id="15" name="Pil: uppåt 14">
            <a:extLst>
              <a:ext uri="{FF2B5EF4-FFF2-40B4-BE49-F238E27FC236}">
                <a16:creationId xmlns:a16="http://schemas.microsoft.com/office/drawing/2014/main" id="{C8663AC8-EE25-D63B-A69E-64E3E9B2992C}"/>
              </a:ext>
            </a:extLst>
          </p:cNvPr>
          <p:cNvSpPr/>
          <p:nvPr/>
        </p:nvSpPr>
        <p:spPr>
          <a:xfrm rot="922549">
            <a:off x="3356126" y="4640963"/>
            <a:ext cx="327921" cy="1450684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17" name="Pil: böjd 16">
            <a:extLst>
              <a:ext uri="{FF2B5EF4-FFF2-40B4-BE49-F238E27FC236}">
                <a16:creationId xmlns:a16="http://schemas.microsoft.com/office/drawing/2014/main" id="{A74F5316-B10C-DE0B-526F-BD64173C908D}"/>
              </a:ext>
            </a:extLst>
          </p:cNvPr>
          <p:cNvSpPr/>
          <p:nvPr/>
        </p:nvSpPr>
        <p:spPr>
          <a:xfrm rot="1343344">
            <a:off x="3779785" y="3902851"/>
            <a:ext cx="570025" cy="624061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19" name="Pil: böjd uppåt 18">
            <a:extLst>
              <a:ext uri="{FF2B5EF4-FFF2-40B4-BE49-F238E27FC236}">
                <a16:creationId xmlns:a16="http://schemas.microsoft.com/office/drawing/2014/main" id="{2C3B7EDD-42F2-7557-8C20-870BF30B867E}"/>
              </a:ext>
            </a:extLst>
          </p:cNvPr>
          <p:cNvSpPr/>
          <p:nvPr/>
        </p:nvSpPr>
        <p:spPr>
          <a:xfrm rot="1817708">
            <a:off x="5234264" y="4386473"/>
            <a:ext cx="850392" cy="628292"/>
          </a:xfrm>
          <a:prstGeom prst="bent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rgbClr val="FF0000"/>
              </a:solidFill>
            </a:endParaRP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69F6C955-8E44-8EB0-89B3-9D36575ACE02}"/>
              </a:ext>
            </a:extLst>
          </p:cNvPr>
          <p:cNvSpPr txBox="1"/>
          <p:nvPr/>
        </p:nvSpPr>
        <p:spPr>
          <a:xfrm>
            <a:off x="2478180" y="6380498"/>
            <a:ext cx="12042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Från Visby</a:t>
            </a:r>
          </a:p>
        </p:txBody>
      </p:sp>
    </p:spTree>
    <p:extLst>
      <p:ext uri="{BB962C8B-B14F-4D97-AF65-F5344CB8AC3E}">
        <p14:creationId xmlns:p14="http://schemas.microsoft.com/office/powerpoint/2010/main" val="72882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</Words>
  <Application>Microsoft Office PowerPoint</Application>
  <PresentationFormat>Bredbild</PresentationFormat>
  <Paragraphs>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Färdbeskrivning Klas Berg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Lars Ellebring</dc:creator>
  <cp:lastModifiedBy>Lars Ellebring</cp:lastModifiedBy>
  <cp:revision>1</cp:revision>
  <dcterms:created xsi:type="dcterms:W3CDTF">2026-03-30T09:10:13Z</dcterms:created>
  <dcterms:modified xsi:type="dcterms:W3CDTF">2026-03-30T11:58:34Z</dcterms:modified>
</cp:coreProperties>
</file>